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4A5EFA7-0556-4FDD-A242-9545834EC64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633" y="1700808"/>
            <a:ext cx="8447856" cy="1811064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условий для формирования территориальных общественных </a:t>
            </a:r>
            <a:r>
              <a:rPr lang="ru-RU" dirty="0" smtClean="0"/>
              <a:t>самоуправлений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796" y="4149079"/>
            <a:ext cx="4308380" cy="121014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Муниципальное образование «город Десногорск» Смоленской области</a:t>
            </a:r>
            <a:endParaRPr lang="ru-RU" sz="2000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6516216" y="4293096"/>
            <a:ext cx="225814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/>
            <a:r>
              <a:rPr lang="ru-RU" sz="2000" dirty="0" smtClean="0"/>
              <a:t>2018-2019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963823" cy="121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7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 развития практики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492896"/>
            <a:ext cx="7056784" cy="25853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примере реализации практики «Создание </a:t>
            </a:r>
            <a:r>
              <a:rPr lang="ru-RU" dirty="0"/>
              <a:t>условий для формирования территориальных общественных </a:t>
            </a:r>
            <a:r>
              <a:rPr lang="ru-RU" dirty="0" smtClean="0"/>
              <a:t>самоуправлений» жители увидят поддержку со стороны муниципалитета, будут создаваться инициативные группы, новые территориальные общественные самоуправления, которые будут принимать участие в местном самоуправлении, различных конкурсах, что в итоге повысит качество их жизни на территории муниципального образования «город Десногорск» Смоленской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8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066800"/>
          </a:xfrm>
        </p:spPr>
        <p:txBody>
          <a:bodyPr/>
          <a:lstStyle/>
          <a:p>
            <a:r>
              <a:rPr lang="ru-RU" dirty="0" smtClean="0"/>
              <a:t>Краткая суть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/>
              <a:t>Практика «Создание условий для формирования территориальных общественных самоуправлений» направлена на вовлечение населения города к участию в жизни города и конкретной территории с целью ее благоустройства, организации досуга.</a:t>
            </a:r>
          </a:p>
          <a:p>
            <a:pPr marL="109728" indent="0" algn="just">
              <a:buNone/>
            </a:pPr>
            <a:r>
              <a:rPr lang="ru-RU" sz="2400" dirty="0"/>
              <a:t>Дальнейшее развитие практики позволит привлечь еще больше жителей к созданию ТОС, а также привлечь денежные </a:t>
            </a:r>
            <a:r>
              <a:rPr lang="ru-RU" sz="2400" dirty="0" smtClean="0"/>
              <a:t>средства бюджетов </a:t>
            </a:r>
            <a:r>
              <a:rPr lang="ru-RU" sz="2400" dirty="0"/>
              <a:t>различных уровней на реализацию проектов жителей </a:t>
            </a:r>
            <a:r>
              <a:rPr lang="ru-RU" sz="2400" dirty="0" smtClean="0"/>
              <a:t>(местный бюджет, </a:t>
            </a:r>
            <a:r>
              <a:rPr lang="ru-RU" sz="2400" dirty="0" err="1" smtClean="0"/>
              <a:t>софинансирование</a:t>
            </a:r>
            <a:r>
              <a:rPr lang="ru-RU" sz="2400" dirty="0" smtClean="0"/>
              <a:t> </a:t>
            </a:r>
            <a:r>
              <a:rPr lang="ru-RU" sz="2400" dirty="0"/>
              <a:t>из областного бюджета, участие в конкурсах АТОС и грантах). </a:t>
            </a:r>
          </a:p>
        </p:txBody>
      </p:sp>
    </p:spTree>
    <p:extLst>
      <p:ext uri="{BB962C8B-B14F-4D97-AF65-F5344CB8AC3E}">
        <p14:creationId xmlns:p14="http://schemas.microsoft.com/office/powerpoint/2010/main" val="355518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/>
              <a:t>Цель - создание на территории муниципального образования «города Десногорск» Смоленской области территориальных общественных самоуправлений.</a:t>
            </a:r>
          </a:p>
          <a:p>
            <a:pPr marL="109728" indent="0" algn="just">
              <a:buNone/>
            </a:pPr>
            <a:r>
              <a:rPr lang="ru-RU" sz="2400" dirty="0"/>
              <a:t>Задачи практики:</a:t>
            </a:r>
          </a:p>
          <a:p>
            <a:pPr algn="just"/>
            <a:r>
              <a:rPr lang="ru-RU" sz="2400" dirty="0"/>
              <a:t>1.	</a:t>
            </a:r>
            <a:r>
              <a:rPr lang="ru-RU" sz="2400" dirty="0" smtClean="0"/>
              <a:t>Реализация </a:t>
            </a:r>
            <a:r>
              <a:rPr lang="ru-RU" sz="2400" dirty="0"/>
              <a:t>прав граждан на участие в местном самоуправлении.</a:t>
            </a:r>
          </a:p>
          <a:p>
            <a:pPr algn="just"/>
            <a:r>
              <a:rPr lang="ru-RU" sz="2400" dirty="0"/>
              <a:t>2.	Повышение активности жителей для реализации проектов по улучшению качества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9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508354"/>
            <a:ext cx="8850449" cy="1445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Мероприятия, </a:t>
            </a:r>
            <a:r>
              <a:rPr lang="ru-RU" dirty="0"/>
              <a:t>которые были предприняты для реализации практики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1"/>
          <a:stretch/>
        </p:blipFill>
        <p:spPr bwMode="auto">
          <a:xfrm>
            <a:off x="3779912" y="1988840"/>
            <a:ext cx="1979409" cy="17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8670" r="781" b="4653"/>
          <a:stretch/>
        </p:blipFill>
        <p:spPr bwMode="auto">
          <a:xfrm rot="1035339">
            <a:off x="6498347" y="2211203"/>
            <a:ext cx="2291148" cy="151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1000" b="5428"/>
          <a:stretch/>
        </p:blipFill>
        <p:spPr bwMode="auto">
          <a:xfrm rot="20785681">
            <a:off x="644323" y="2134349"/>
            <a:ext cx="2417757" cy="17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437112"/>
            <a:ext cx="8424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Расширенное </a:t>
            </a:r>
            <a:r>
              <a:rPr lang="ru-RU" dirty="0"/>
              <a:t>заседание по вопросам организации территориального общественного самоуправления в муниципальном образовании, с участием депутатов, представителей Администрации, членов общественных организаций, активных </a:t>
            </a:r>
            <a:r>
              <a:rPr lang="ru-RU" dirty="0" smtClean="0"/>
              <a:t>жителей.</a:t>
            </a:r>
          </a:p>
          <a:p>
            <a:pPr marL="342900" indent="-342900" algn="just">
              <a:buAutoNum type="arabicPeriod"/>
            </a:pPr>
            <a:r>
              <a:rPr lang="ru-RU" dirty="0"/>
              <a:t>Встречи с жителями 5 микрорайона по вопросам организации и создания ТОС, </a:t>
            </a:r>
            <a:r>
              <a:rPr lang="ru-RU" dirty="0" smtClean="0"/>
              <a:t>а также </a:t>
            </a:r>
            <a:r>
              <a:rPr lang="ru-RU" dirty="0"/>
              <a:t>возможности участия в </a:t>
            </a:r>
            <a:r>
              <a:rPr lang="ru-RU" dirty="0" smtClean="0"/>
              <a:t>конкурсах.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95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508354"/>
            <a:ext cx="8850449" cy="1445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Мероприятия, </a:t>
            </a:r>
            <a:r>
              <a:rPr lang="ru-RU" dirty="0"/>
              <a:t>которые были предприняты для реализации практики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784" r="64206" b="7613"/>
          <a:stretch/>
        </p:blipFill>
        <p:spPr bwMode="auto">
          <a:xfrm>
            <a:off x="4932040" y="1988840"/>
            <a:ext cx="3281535" cy="462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075191"/>
            <a:ext cx="381642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Распространение </a:t>
            </a:r>
            <a:r>
              <a:rPr lang="ru-RU" dirty="0"/>
              <a:t>памятки по созданию территориального общественного самоуправления среди активных жителей</a:t>
            </a:r>
          </a:p>
        </p:txBody>
      </p:sp>
    </p:spTree>
    <p:extLst>
      <p:ext uri="{BB962C8B-B14F-4D97-AF65-F5344CB8AC3E}">
        <p14:creationId xmlns:p14="http://schemas.microsoft.com/office/powerpoint/2010/main" val="252770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508354"/>
            <a:ext cx="8850449" cy="1445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Мероприятия, </a:t>
            </a:r>
            <a:r>
              <a:rPr lang="ru-RU" dirty="0"/>
              <a:t>которые были предприняты для реализации практики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844824"/>
            <a:ext cx="8712968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Информационная компания – пополнение раздела ТОС на официальном сайте Администрации муниципального образования «город Десногорск» Смоленской </a:t>
            </a:r>
            <a:r>
              <a:rPr lang="ru-RU" dirty="0" smtClean="0"/>
              <a:t>области, размещение информации в газете «Десна», социальной сети </a:t>
            </a:r>
            <a:r>
              <a:rPr lang="en-US" dirty="0" err="1" smtClean="0"/>
              <a:t>Instagram</a:t>
            </a:r>
            <a:endParaRPr lang="ru-RU" dirty="0"/>
          </a:p>
        </p:txBody>
      </p:sp>
      <p:pic>
        <p:nvPicPr>
          <p:cNvPr id="4098" name="Picture 2" descr="C:\Users\Ведущий спец. эконом\Downloads\IMG_3990-13-06-19-09-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8300"/>
          <a:stretch/>
        </p:blipFill>
        <p:spPr bwMode="auto">
          <a:xfrm rot="1348227">
            <a:off x="6647071" y="3468153"/>
            <a:ext cx="1920384" cy="303069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едущий спец. эконом\Downloads\IMG_3991-13-06-19-09-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 b="6130"/>
          <a:stretch/>
        </p:blipFill>
        <p:spPr bwMode="auto">
          <a:xfrm rot="20071156">
            <a:off x="724819" y="3487761"/>
            <a:ext cx="1907384" cy="285256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68" y="3522629"/>
            <a:ext cx="2060056" cy="292174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3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508354"/>
            <a:ext cx="8850449" cy="1445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Мероприятия, </a:t>
            </a:r>
            <a:r>
              <a:rPr lang="ru-RU" dirty="0"/>
              <a:t>которые были предприняты для реализации практики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5749" y="2852124"/>
            <a:ext cx="2360391" cy="25853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Систематическое взаимодействие с муниципальными образованиями по обмену опытом по созданию условий для формирования и реализации проектов ТОС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-1615" b="5694"/>
          <a:stretch/>
        </p:blipFill>
        <p:spPr bwMode="auto">
          <a:xfrm rot="20873305">
            <a:off x="5925885" y="4304484"/>
            <a:ext cx="3009743" cy="21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7" t="-4922" r="6857" b="4922"/>
          <a:stretch/>
        </p:blipFill>
        <p:spPr bwMode="auto">
          <a:xfrm rot="709983">
            <a:off x="15565" y="4391802"/>
            <a:ext cx="3048993" cy="200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7" b="11953"/>
          <a:stretch/>
        </p:blipFill>
        <p:spPr bwMode="auto">
          <a:xfrm rot="745238">
            <a:off x="6147441" y="1976579"/>
            <a:ext cx="2566629" cy="17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1"/>
          <a:stretch/>
        </p:blipFill>
        <p:spPr bwMode="auto">
          <a:xfrm rot="21018945">
            <a:off x="323528" y="1988840"/>
            <a:ext cx="2775987" cy="18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8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4026024" cy="2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3311425"/>
            <a:ext cx="381642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территории муниципального образования «город Десногорск» Смоленской области создан первый ТОС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69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347787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484784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Голякова</a:t>
            </a:r>
            <a:r>
              <a:rPr lang="ru-RU" sz="1600" dirty="0" smtClean="0"/>
              <a:t> Юлия </a:t>
            </a:r>
            <a:r>
              <a:rPr lang="ru-RU" sz="1600" dirty="0" smtClean="0"/>
              <a:t>Владимировна</a:t>
            </a:r>
            <a:endParaRPr lang="ru-RU" sz="1600" dirty="0"/>
          </a:p>
          <a:p>
            <a:pPr algn="just"/>
            <a:r>
              <a:rPr lang="ru-RU" sz="1600" dirty="0" smtClean="0"/>
              <a:t>Заместитель Главы муниципального образования «город Десногорск» Смоленской области по экономическим вопросам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3691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Телефон</a:t>
            </a:r>
            <a:r>
              <a:rPr lang="ru-RU" sz="1600" dirty="0"/>
              <a:t>: </a:t>
            </a:r>
            <a:r>
              <a:rPr lang="ru-RU" sz="1600" dirty="0"/>
              <a:t>            </a:t>
            </a:r>
            <a:r>
              <a:rPr lang="ru-RU" sz="1600" dirty="0" smtClean="0"/>
              <a:t>           </a:t>
            </a:r>
            <a:r>
              <a:rPr lang="ru-RU" sz="1600" dirty="0"/>
              <a:t>Адрес электронной почты: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dirty="0"/>
              <a:t>48153) 7-19-50 </a:t>
            </a:r>
            <a:r>
              <a:rPr lang="ru-RU" sz="1600" dirty="0"/>
              <a:t> </a:t>
            </a:r>
            <a:r>
              <a:rPr lang="ru-RU" sz="1600" dirty="0" smtClean="0"/>
              <a:t>         </a:t>
            </a:r>
            <a:r>
              <a:rPr lang="ru-RU" sz="1600" dirty="0" smtClean="0"/>
              <a:t>desnadm@admin-smolensk.ru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2" y="3875409"/>
            <a:ext cx="1471005" cy="20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875409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Гончарова Елена </a:t>
            </a:r>
            <a:r>
              <a:rPr lang="ru-RU" sz="1600" dirty="0" smtClean="0"/>
              <a:t>Олеговна</a:t>
            </a:r>
            <a:endParaRPr lang="ru-RU" sz="1600" dirty="0"/>
          </a:p>
          <a:p>
            <a:pPr algn="just"/>
            <a:r>
              <a:rPr lang="ru-RU" sz="1600" dirty="0"/>
              <a:t>Ведущий специалист, экономист отдела экономики и инвестиций Администрации муниципального образования «город Десногорск» Смоленской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7777" y="515719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Телефон:                       Адрес электронной почты: </a:t>
            </a:r>
          </a:p>
          <a:p>
            <a:r>
              <a:rPr lang="ru-RU" sz="1600" dirty="0"/>
              <a:t>(48153) </a:t>
            </a:r>
            <a:r>
              <a:rPr lang="ru-RU" sz="1600" dirty="0" smtClean="0"/>
              <a:t>3-23-55            desek@admin-smolensk.ru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5979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</TotalTime>
  <Words>387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Создание условий для формирования территориальных общественных самоуправлений</vt:lpstr>
      <vt:lpstr>Краткая суть практики</vt:lpstr>
      <vt:lpstr>Цели и задачи практики</vt:lpstr>
      <vt:lpstr>Мероприятия, которые были предприняты для реализации практики</vt:lpstr>
      <vt:lpstr>Мероприятия, которые были предприняты для реализации практики</vt:lpstr>
      <vt:lpstr>Мероприятия, которые были предприняты для реализации практики</vt:lpstr>
      <vt:lpstr>Мероприятия, которые были предприняты для реализации практики</vt:lpstr>
      <vt:lpstr>Достигнутые результаты</vt:lpstr>
      <vt:lpstr>Контакты</vt:lpstr>
      <vt:lpstr>Перспектива развития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Ведущий спец. эконом</dc:creator>
  <cp:lastModifiedBy>Ведущий спец. эконом</cp:lastModifiedBy>
  <cp:revision>21</cp:revision>
  <dcterms:created xsi:type="dcterms:W3CDTF">2019-06-11T10:43:19Z</dcterms:created>
  <dcterms:modified xsi:type="dcterms:W3CDTF">2019-07-03T12:08:24Z</dcterms:modified>
</cp:coreProperties>
</file>